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notesSlide1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1.xml.rels" ContentType="application/vnd.openxmlformats-package.relationships+xml"/>
  <Override PartName="/ppt/notesSlides/notesSlide11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media/image6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8.png" ContentType="image/png"/>
  <Override PartName="/ppt/media/image17.png" ContentType="image/png"/>
  <Override PartName="/ppt/media/image15.png" ContentType="image/png"/>
  <Override PartName="/ppt/media/image16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12192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DC7E01C6-5D00-47E9-A96B-CD19AFE41FC7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sldImg"/>
          </p:nvPr>
        </p:nvSpPr>
        <p:spPr>
          <a:xfrm>
            <a:off x="-635040" y="914400"/>
            <a:ext cx="8126640" cy="4570560"/>
          </a:xfrm>
          <a:prstGeom prst="rect">
            <a:avLst/>
          </a:prstGeom>
        </p:spPr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685800" y="5791320"/>
            <a:ext cx="5484960" cy="54849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17" name="CustomShape 3"/>
          <p:cNvSpPr/>
          <p:nvPr/>
        </p:nvSpPr>
        <p:spPr>
          <a:xfrm>
            <a:off x="3884760" y="11580840"/>
            <a:ext cx="297036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4447AFDE-563C-41C2-95FA-6A177C97DDD1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ldImg"/>
          </p:nvPr>
        </p:nvSpPr>
        <p:spPr>
          <a:xfrm>
            <a:off x="-635040" y="914400"/>
            <a:ext cx="8126640" cy="4570560"/>
          </a:xfrm>
          <a:prstGeom prst="rect">
            <a:avLst/>
          </a:prstGeom>
        </p:spPr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85800" y="5791320"/>
            <a:ext cx="5484960" cy="54849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29" name="CustomShape 3"/>
          <p:cNvSpPr/>
          <p:nvPr/>
        </p:nvSpPr>
        <p:spPr>
          <a:xfrm>
            <a:off x="3884760" y="11580840"/>
            <a:ext cx="297036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1705DBC1-0425-405E-9136-9E795FF19DA3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ldImg"/>
          </p:nvPr>
        </p:nvSpPr>
        <p:spPr>
          <a:xfrm>
            <a:off x="-635040" y="914400"/>
            <a:ext cx="8126640" cy="4570560"/>
          </a:xfrm>
          <a:prstGeom prst="rect">
            <a:avLst/>
          </a:prstGeom>
        </p:spPr>
      </p:sp>
      <p:sp>
        <p:nvSpPr>
          <p:cNvPr id="131" name="PlaceHolder 2"/>
          <p:cNvSpPr>
            <a:spLocks noGrp="1"/>
          </p:cNvSpPr>
          <p:nvPr>
            <p:ph type="body"/>
          </p:nvPr>
        </p:nvSpPr>
        <p:spPr>
          <a:xfrm>
            <a:off x="685800" y="5791320"/>
            <a:ext cx="5484960" cy="54849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32" name="CustomShape 3"/>
          <p:cNvSpPr/>
          <p:nvPr/>
        </p:nvSpPr>
        <p:spPr>
          <a:xfrm>
            <a:off x="3884760" y="11580840"/>
            <a:ext cx="297036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DC22A8CF-599F-4DD3-9A87-CC938B248E76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ldImg"/>
          </p:nvPr>
        </p:nvSpPr>
        <p:spPr>
          <a:xfrm>
            <a:off x="-635040" y="914400"/>
            <a:ext cx="8126640" cy="4570560"/>
          </a:xfrm>
          <a:prstGeom prst="rect">
            <a:avLst/>
          </a:prstGeom>
        </p:spPr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85800" y="5791320"/>
            <a:ext cx="5484960" cy="54849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35" name="CustomShape 3"/>
          <p:cNvSpPr/>
          <p:nvPr/>
        </p:nvSpPr>
        <p:spPr>
          <a:xfrm>
            <a:off x="3884760" y="11580840"/>
            <a:ext cx="297036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92BA970-B90C-42F3-9286-1246D3EA288B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ldImg"/>
          </p:nvPr>
        </p:nvSpPr>
        <p:spPr>
          <a:xfrm>
            <a:off x="-635040" y="914400"/>
            <a:ext cx="8126640" cy="4570560"/>
          </a:xfrm>
          <a:prstGeom prst="rect">
            <a:avLst/>
          </a:prstGeom>
        </p:spPr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85800" y="5791320"/>
            <a:ext cx="5484960" cy="54849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38" name="CustomShape 3"/>
          <p:cNvSpPr/>
          <p:nvPr/>
        </p:nvSpPr>
        <p:spPr>
          <a:xfrm>
            <a:off x="3884760" y="11580840"/>
            <a:ext cx="297036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3E9BF995-58B0-4C77-BC9E-B5B3CC120D6E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sldImg"/>
          </p:nvPr>
        </p:nvSpPr>
        <p:spPr>
          <a:xfrm>
            <a:off x="-635040" y="914400"/>
            <a:ext cx="8126640" cy="4570560"/>
          </a:xfrm>
          <a:prstGeom prst="rect">
            <a:avLst/>
          </a:prstGeom>
        </p:spPr>
      </p:sp>
      <p:sp>
        <p:nvSpPr>
          <p:cNvPr id="140" name="PlaceHolder 2"/>
          <p:cNvSpPr>
            <a:spLocks noGrp="1"/>
          </p:cNvSpPr>
          <p:nvPr>
            <p:ph type="body"/>
          </p:nvPr>
        </p:nvSpPr>
        <p:spPr>
          <a:xfrm>
            <a:off x="685800" y="5791320"/>
            <a:ext cx="5484960" cy="54849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41" name="CustomShape 3"/>
          <p:cNvSpPr/>
          <p:nvPr/>
        </p:nvSpPr>
        <p:spPr>
          <a:xfrm>
            <a:off x="3884760" y="11580840"/>
            <a:ext cx="297036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55C54FCC-76AE-4F8F-9DD8-4C0B244E0D39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sldImg"/>
          </p:nvPr>
        </p:nvSpPr>
        <p:spPr>
          <a:xfrm>
            <a:off x="-635040" y="914400"/>
            <a:ext cx="8126640" cy="4570560"/>
          </a:xfrm>
          <a:prstGeom prst="rect">
            <a:avLst/>
          </a:prstGeom>
        </p:spPr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685800" y="5791320"/>
            <a:ext cx="5484960" cy="54849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20" name="CustomShape 3"/>
          <p:cNvSpPr/>
          <p:nvPr/>
        </p:nvSpPr>
        <p:spPr>
          <a:xfrm>
            <a:off x="3884760" y="11580840"/>
            <a:ext cx="297036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735A785-96EA-4CB3-AE84-CACA8A8DC613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sldImg"/>
          </p:nvPr>
        </p:nvSpPr>
        <p:spPr>
          <a:xfrm>
            <a:off x="-635040" y="914400"/>
            <a:ext cx="8126640" cy="4570560"/>
          </a:xfrm>
          <a:prstGeom prst="rect">
            <a:avLst/>
          </a:prstGeom>
        </p:spPr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85800" y="5791320"/>
            <a:ext cx="5484960" cy="54849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23" name="CustomShape 3"/>
          <p:cNvSpPr/>
          <p:nvPr/>
        </p:nvSpPr>
        <p:spPr>
          <a:xfrm>
            <a:off x="3884760" y="11580840"/>
            <a:ext cx="297036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11242DC2-C824-4055-9F76-B64166E2CD33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ldImg"/>
          </p:nvPr>
        </p:nvSpPr>
        <p:spPr>
          <a:xfrm>
            <a:off x="-635040" y="914400"/>
            <a:ext cx="8126640" cy="4570560"/>
          </a:xfrm>
          <a:prstGeom prst="rect">
            <a:avLst/>
          </a:prstGeom>
        </p:spPr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685800" y="5791320"/>
            <a:ext cx="5484960" cy="548496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26" name="CustomShape 3"/>
          <p:cNvSpPr/>
          <p:nvPr/>
        </p:nvSpPr>
        <p:spPr>
          <a:xfrm>
            <a:off x="3884760" y="11580840"/>
            <a:ext cx="2970360" cy="60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EE472998-19C9-490C-9B72-A18444ABEAA2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</a:t>
            </a:r>
            <a:r>
              <a:rPr b="0" lang="en-US" sz="4400" spc="-1" strike="noStrike">
                <a:latin typeface="Arial"/>
              </a:rPr>
              <a:t>edit the title </a:t>
            </a:r>
            <a:r>
              <a:rPr b="0" lang="en-US" sz="4400" spc="-1" strike="noStrike">
                <a:latin typeface="Arial"/>
              </a:rPr>
              <a:t>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0" y="2318760"/>
            <a:ext cx="12187440" cy="2217600"/>
          </a:xfrm>
          <a:prstGeom prst="rect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380880" y="2588760"/>
            <a:ext cx="11806560" cy="156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7064"/>
              </a:lnSpc>
              <a:spcAft>
                <a:spcPts val="601"/>
              </a:spcAft>
            </a:pPr>
            <a:r>
              <a:rPr b="0" lang="en-US" sz="6800" spc="-1" strike="noStrike">
                <a:solidFill>
                  <a:srgbClr val="ffffff"/>
                </a:solidFill>
                <a:latin typeface="Source Sans Pro SemiBold"/>
                <a:ea typeface="Source Sans Pro SemiBold"/>
              </a:rPr>
              <a:t>Importance of SSH</a:t>
            </a:r>
            <a:br/>
            <a:r>
              <a:rPr b="0" lang="en-US" sz="6800" spc="-1" strike="noStrike">
                <a:solidFill>
                  <a:srgbClr val="ffffff"/>
                </a:solidFill>
                <a:latin typeface="Source Sans Pro SemiBold"/>
                <a:ea typeface="Source Sans Pro SemiBold"/>
              </a:rPr>
              <a:t>and its Use in GitHub</a:t>
            </a:r>
            <a:endParaRPr b="0" lang="en-US" sz="6800" spc="-1" strike="noStrike">
              <a:latin typeface="Arial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tretch/>
        </p:blipFill>
        <p:spPr>
          <a:xfrm>
            <a:off x="10001520" y="2234880"/>
            <a:ext cx="1884960" cy="2427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0" y="0"/>
            <a:ext cx="12197160" cy="6864480"/>
          </a:xfrm>
          <a:prstGeom prst="rect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8" name="CustomShape 2"/>
          <p:cNvSpPr/>
          <p:nvPr/>
        </p:nvSpPr>
        <p:spPr>
          <a:xfrm>
            <a:off x="0" y="0"/>
            <a:ext cx="12197160" cy="68644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9" name="" descr=""/>
          <p:cNvPicPr/>
          <p:nvPr/>
        </p:nvPicPr>
        <p:blipFill>
          <a:blip r:embed="rId1"/>
          <a:stretch/>
        </p:blipFill>
        <p:spPr>
          <a:xfrm>
            <a:off x="822960" y="-91440"/>
            <a:ext cx="10698120" cy="6656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0" y="0"/>
            <a:ext cx="74880" cy="1262160"/>
          </a:xfrm>
          <a:prstGeom prst="rect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2"/>
          <p:cNvSpPr/>
          <p:nvPr/>
        </p:nvSpPr>
        <p:spPr>
          <a:xfrm>
            <a:off x="476280" y="401760"/>
            <a:ext cx="1161612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3923"/>
              </a:lnSpc>
              <a:spcAft>
                <a:spcPts val="601"/>
              </a:spcAft>
            </a:pPr>
            <a:r>
              <a:rPr b="0" lang="en-US" sz="3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How it works</a:t>
            </a:r>
            <a:endParaRPr b="0" lang="en-US" sz="3800" spc="-1" strike="noStrike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571320" y="2700360"/>
            <a:ext cx="1141200" cy="40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  <a:spcAft>
                <a:spcPts val="601"/>
              </a:spcAft>
            </a:pPr>
            <a:r>
              <a:rPr b="0" lang="en-US" sz="15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1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93" name="CustomShape 4"/>
          <p:cNvSpPr/>
          <p:nvPr/>
        </p:nvSpPr>
        <p:spPr>
          <a:xfrm>
            <a:off x="952200" y="2728800"/>
            <a:ext cx="379440" cy="379440"/>
          </a:xfrm>
          <a:prstGeom prst="ellipse">
            <a:avLst/>
          </a:prstGeom>
          <a:noFill/>
          <a:ln w="25560">
            <a:solidFill>
              <a:srgbClr val="00a0b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5"/>
          <p:cNvSpPr/>
          <p:nvPr/>
        </p:nvSpPr>
        <p:spPr>
          <a:xfrm>
            <a:off x="1523520" y="2749680"/>
            <a:ext cx="4759920" cy="62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47"/>
              </a:lnSpc>
              <a:spcAft>
                <a:spcPts val="601"/>
              </a:spcAft>
            </a:pPr>
            <a:r>
              <a:rPr b="0" lang="en-US" sz="2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Verification of the server by</a:t>
            </a:r>
            <a:br/>
            <a:r>
              <a:rPr b="0" lang="en-US" sz="2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the client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95" name="CustomShape 6"/>
          <p:cNvSpPr/>
          <p:nvPr/>
        </p:nvSpPr>
        <p:spPr>
          <a:xfrm>
            <a:off x="571320" y="3824640"/>
            <a:ext cx="1141200" cy="40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  <a:spcAft>
                <a:spcPts val="601"/>
              </a:spcAft>
            </a:pPr>
            <a:r>
              <a:rPr b="0" lang="en-US" sz="15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2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96" name="CustomShape 7"/>
          <p:cNvSpPr/>
          <p:nvPr/>
        </p:nvSpPr>
        <p:spPr>
          <a:xfrm>
            <a:off x="952200" y="3853080"/>
            <a:ext cx="379440" cy="379440"/>
          </a:xfrm>
          <a:prstGeom prst="ellipse">
            <a:avLst/>
          </a:prstGeom>
          <a:noFill/>
          <a:ln w="25560">
            <a:solidFill>
              <a:srgbClr val="00a0b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8"/>
          <p:cNvSpPr/>
          <p:nvPr/>
        </p:nvSpPr>
        <p:spPr>
          <a:xfrm>
            <a:off x="1523520" y="3873960"/>
            <a:ext cx="4759920" cy="97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47"/>
              </a:lnSpc>
              <a:spcAft>
                <a:spcPts val="601"/>
              </a:spcAft>
            </a:pPr>
            <a:r>
              <a:rPr b="0" lang="en-US" sz="2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Generation of a session key to</a:t>
            </a: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b="0" lang="en-US" sz="2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encrypt all the communication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98" name="CustomShape 9"/>
          <p:cNvSpPr/>
          <p:nvPr/>
        </p:nvSpPr>
        <p:spPr>
          <a:xfrm>
            <a:off x="5904000" y="2781720"/>
            <a:ext cx="1141200" cy="40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  <a:spcAft>
                <a:spcPts val="601"/>
              </a:spcAft>
            </a:pPr>
            <a:r>
              <a:rPr b="0" lang="en-US" sz="15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3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99" name="CustomShape 10"/>
          <p:cNvSpPr/>
          <p:nvPr/>
        </p:nvSpPr>
        <p:spPr>
          <a:xfrm>
            <a:off x="6284880" y="2810160"/>
            <a:ext cx="379440" cy="379440"/>
          </a:xfrm>
          <a:prstGeom prst="ellipse">
            <a:avLst/>
          </a:prstGeom>
          <a:noFill/>
          <a:ln w="25560">
            <a:solidFill>
              <a:srgbClr val="00a0b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00" name="CustomShape 11"/>
          <p:cNvSpPr/>
          <p:nvPr/>
        </p:nvSpPr>
        <p:spPr>
          <a:xfrm>
            <a:off x="6856200" y="2831040"/>
            <a:ext cx="4759920" cy="27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47"/>
              </a:lnSpc>
              <a:spcAft>
                <a:spcPts val="601"/>
              </a:spcAft>
            </a:pPr>
            <a:r>
              <a:rPr b="0" lang="en-US" sz="2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Authentication of the client</a:t>
            </a:r>
            <a:endParaRPr b="0" lang="en-US" sz="26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0" y="36000"/>
            <a:ext cx="12197160" cy="6864480"/>
          </a:xfrm>
          <a:prstGeom prst="rect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2" name="" descr=""/>
          <p:cNvPicPr/>
          <p:nvPr/>
        </p:nvPicPr>
        <p:blipFill>
          <a:blip r:embed="rId1"/>
          <a:stretch/>
        </p:blipFill>
        <p:spPr>
          <a:xfrm>
            <a:off x="91440" y="365760"/>
            <a:ext cx="11978280" cy="5988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476280" y="1644480"/>
            <a:ext cx="4483800" cy="4743720"/>
          </a:xfrm>
          <a:prstGeom prst="rect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04" name="Object 2" descr=""/>
          <p:cNvPicPr/>
          <p:nvPr/>
        </p:nvPicPr>
        <p:blipFill>
          <a:blip r:embed="rId1"/>
          <a:srcRect l="24561" t="0" r="24561" b="0"/>
          <a:stretch/>
        </p:blipFill>
        <p:spPr>
          <a:xfrm>
            <a:off x="476280" y="1644480"/>
            <a:ext cx="4483800" cy="4743720"/>
          </a:xfrm>
          <a:prstGeom prst="rect">
            <a:avLst/>
          </a:prstGeom>
          <a:ln>
            <a:noFill/>
          </a:ln>
        </p:spPr>
      </p:pic>
      <p:sp>
        <p:nvSpPr>
          <p:cNvPr id="105" name="CustomShape 2"/>
          <p:cNvSpPr/>
          <p:nvPr/>
        </p:nvSpPr>
        <p:spPr>
          <a:xfrm>
            <a:off x="0" y="0"/>
            <a:ext cx="74880" cy="1262160"/>
          </a:xfrm>
          <a:prstGeom prst="rect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6" name="CustomShape 3"/>
          <p:cNvSpPr/>
          <p:nvPr/>
        </p:nvSpPr>
        <p:spPr>
          <a:xfrm>
            <a:off x="476280" y="401760"/>
            <a:ext cx="1161612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3923"/>
              </a:lnSpc>
              <a:spcAft>
                <a:spcPts val="601"/>
              </a:spcAft>
            </a:pPr>
            <a:r>
              <a:rPr b="0" lang="en-US" sz="3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Uses</a:t>
            </a:r>
            <a:endParaRPr b="0" lang="en-US" sz="3800" spc="-1" strike="noStrike">
              <a:latin typeface="Arial"/>
            </a:endParaRPr>
          </a:p>
        </p:txBody>
      </p:sp>
      <p:sp>
        <p:nvSpPr>
          <p:cNvPr id="107" name="CustomShape 4"/>
          <p:cNvSpPr/>
          <p:nvPr/>
        </p:nvSpPr>
        <p:spPr>
          <a:xfrm>
            <a:off x="5332680" y="2642040"/>
            <a:ext cx="131760" cy="131760"/>
          </a:xfrm>
          <a:prstGeom prst="ellipse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08" name="CustomShape 5"/>
          <p:cNvSpPr/>
          <p:nvPr/>
        </p:nvSpPr>
        <p:spPr>
          <a:xfrm>
            <a:off x="5608800" y="2537280"/>
            <a:ext cx="6483600" cy="62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47"/>
              </a:lnSpc>
              <a:spcAft>
                <a:spcPts val="601"/>
              </a:spcAft>
            </a:pPr>
            <a:r>
              <a:rPr b="0" lang="en-US" sz="2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secure communications between a local machine and a remote host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09" name="CustomShape 6"/>
          <p:cNvSpPr/>
          <p:nvPr/>
        </p:nvSpPr>
        <p:spPr>
          <a:xfrm>
            <a:off x="5332680" y="3679920"/>
            <a:ext cx="131760" cy="131760"/>
          </a:xfrm>
          <a:prstGeom prst="ellipse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0" name="CustomShape 7"/>
          <p:cNvSpPr/>
          <p:nvPr/>
        </p:nvSpPr>
        <p:spPr>
          <a:xfrm>
            <a:off x="5608800" y="3580200"/>
            <a:ext cx="6483600" cy="97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47"/>
              </a:lnSpc>
              <a:spcAft>
                <a:spcPts val="601"/>
              </a:spcAft>
            </a:pPr>
            <a:r>
              <a:rPr b="0" lang="en-US" sz="2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managing routers, server hardware,</a:t>
            </a:r>
            <a:br/>
            <a:r>
              <a:rPr b="0" lang="en-US" sz="2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virtualization platforms and file transfer applications</a:t>
            </a:r>
            <a:endParaRPr b="0" lang="en-US" sz="2600" spc="-1" strike="noStrike">
              <a:latin typeface="Arial"/>
            </a:endParaRPr>
          </a:p>
        </p:txBody>
      </p:sp>
      <p:sp>
        <p:nvSpPr>
          <p:cNvPr id="111" name="CustomShape 8"/>
          <p:cNvSpPr/>
          <p:nvPr/>
        </p:nvSpPr>
        <p:spPr>
          <a:xfrm>
            <a:off x="5332680" y="5070240"/>
            <a:ext cx="131760" cy="131760"/>
          </a:xfrm>
          <a:prstGeom prst="ellipse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CustomShape 9"/>
          <p:cNvSpPr/>
          <p:nvPr/>
        </p:nvSpPr>
        <p:spPr>
          <a:xfrm>
            <a:off x="5608800" y="4971600"/>
            <a:ext cx="6483600" cy="27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2747"/>
              </a:lnSpc>
              <a:spcAft>
                <a:spcPts val="601"/>
              </a:spcAft>
            </a:pPr>
            <a:r>
              <a:rPr b="0" lang="en-US" sz="2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single sign-on (SSO)</a:t>
            </a:r>
            <a:endParaRPr b="0" lang="en-US" sz="26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Object 1" descr=""/>
          <p:cNvPicPr/>
          <p:nvPr/>
        </p:nvPicPr>
        <p:blipFill>
          <a:blip r:embed="rId1"/>
          <a:srcRect l="0" t="32153" r="0" b="32153"/>
          <a:stretch/>
        </p:blipFill>
        <p:spPr>
          <a:xfrm>
            <a:off x="95400" y="95400"/>
            <a:ext cx="11997000" cy="3331440"/>
          </a:xfrm>
          <a:prstGeom prst="rect">
            <a:avLst/>
          </a:prstGeom>
          <a:ln>
            <a:noFill/>
          </a:ln>
        </p:spPr>
      </p:pic>
      <p:sp>
        <p:nvSpPr>
          <p:cNvPr id="114" name="CustomShape 1"/>
          <p:cNvSpPr/>
          <p:nvPr/>
        </p:nvSpPr>
        <p:spPr>
          <a:xfrm>
            <a:off x="4105800" y="4692600"/>
            <a:ext cx="3975840" cy="562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5885"/>
              </a:lnSpc>
              <a:spcAft>
                <a:spcPts val="601"/>
              </a:spcAft>
            </a:pPr>
            <a:r>
              <a:rPr b="0" lang="en-US" sz="56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Thank you</a:t>
            </a:r>
            <a:endParaRPr b="0" lang="en-US" sz="56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" descr=""/>
          <p:cNvPicPr/>
          <p:nvPr/>
        </p:nvPicPr>
        <p:blipFill>
          <a:blip r:embed="rId1"/>
          <a:srcRect l="5249" t="9277" r="39992" b="30679"/>
          <a:stretch/>
        </p:blipFill>
        <p:spPr>
          <a:xfrm>
            <a:off x="731520" y="193320"/>
            <a:ext cx="10606680" cy="6390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rcRect l="7219" t="6245" r="29780" b="31048"/>
          <a:stretch/>
        </p:blipFill>
        <p:spPr>
          <a:xfrm>
            <a:off x="914400" y="457200"/>
            <a:ext cx="10149840" cy="5679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" descr=""/>
          <p:cNvPicPr/>
          <p:nvPr/>
        </p:nvPicPr>
        <p:blipFill>
          <a:blip r:embed="rId1"/>
          <a:srcRect l="6997" t="6668" r="39752" b="29291"/>
          <a:stretch/>
        </p:blipFill>
        <p:spPr>
          <a:xfrm>
            <a:off x="430560" y="301320"/>
            <a:ext cx="4964400" cy="3356280"/>
          </a:xfrm>
          <a:prstGeom prst="rect">
            <a:avLst/>
          </a:prstGeom>
          <a:ln>
            <a:noFill/>
          </a:ln>
        </p:spPr>
      </p:pic>
      <p:pic>
        <p:nvPicPr>
          <p:cNvPr id="50" name="" descr=""/>
          <p:cNvPicPr/>
          <p:nvPr/>
        </p:nvPicPr>
        <p:blipFill>
          <a:blip r:embed="rId2"/>
          <a:srcRect l="15467" t="14252" r="31279" b="23041"/>
          <a:stretch/>
        </p:blipFill>
        <p:spPr>
          <a:xfrm>
            <a:off x="4023360" y="1828800"/>
            <a:ext cx="6491880" cy="4297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0" y="0"/>
            <a:ext cx="74880" cy="1262160"/>
          </a:xfrm>
          <a:prstGeom prst="rect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2" name="CustomShape 2"/>
          <p:cNvSpPr/>
          <p:nvPr/>
        </p:nvSpPr>
        <p:spPr>
          <a:xfrm>
            <a:off x="476280" y="401760"/>
            <a:ext cx="1161612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3923"/>
              </a:lnSpc>
              <a:spcAft>
                <a:spcPts val="601"/>
              </a:spcAft>
            </a:pPr>
            <a:r>
              <a:rPr b="0" lang="en-US" sz="3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SSH in GitHub</a:t>
            </a:r>
            <a:endParaRPr b="0" lang="en-US" sz="3800" spc="-1" strike="noStrike">
              <a:latin typeface="Arial"/>
            </a:endParaRPr>
          </a:p>
        </p:txBody>
      </p:sp>
      <p:pic>
        <p:nvPicPr>
          <p:cNvPr id="53" name="Object 3" descr=""/>
          <p:cNvPicPr/>
          <p:nvPr/>
        </p:nvPicPr>
        <p:blipFill>
          <a:blip r:embed="rId1"/>
          <a:stretch/>
        </p:blipFill>
        <p:spPr>
          <a:xfrm>
            <a:off x="654840" y="2012040"/>
            <a:ext cx="355680" cy="355680"/>
          </a:xfrm>
          <a:prstGeom prst="rect">
            <a:avLst/>
          </a:prstGeom>
          <a:ln>
            <a:noFill/>
          </a:ln>
        </p:spPr>
      </p:pic>
      <p:sp>
        <p:nvSpPr>
          <p:cNvPr id="54" name="CustomShape 3"/>
          <p:cNvSpPr/>
          <p:nvPr/>
        </p:nvSpPr>
        <p:spPr>
          <a:xfrm>
            <a:off x="476280" y="1833480"/>
            <a:ext cx="712800" cy="712800"/>
          </a:xfrm>
          <a:prstGeom prst="ellipse">
            <a:avLst/>
          </a:prstGeom>
          <a:noFill/>
          <a:ln w="25560">
            <a:solidFill>
              <a:srgbClr val="00a0b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4"/>
          <p:cNvSpPr/>
          <p:nvPr/>
        </p:nvSpPr>
        <p:spPr>
          <a:xfrm>
            <a:off x="1380960" y="1783080"/>
            <a:ext cx="2903040" cy="43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1885"/>
              </a:lnSpc>
              <a:spcAft>
                <a:spcPts val="601"/>
              </a:spcAft>
            </a:pPr>
            <a:r>
              <a:rPr b="0" lang="en-US" sz="1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Checking for existing</a:t>
            </a:r>
            <a:br/>
            <a:r>
              <a:rPr b="0" lang="en-US" sz="1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SSH keys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56" name="CustomShape 5"/>
          <p:cNvSpPr/>
          <p:nvPr/>
        </p:nvSpPr>
        <p:spPr>
          <a:xfrm>
            <a:off x="822960" y="4502880"/>
            <a:ext cx="4114440" cy="134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1871"/>
              </a:lnSpc>
              <a:spcAft>
                <a:spcPts val="601"/>
              </a:spcAft>
            </a:pPr>
            <a:endParaRPr b="0" lang="en-US" sz="18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$ git config --global user.name "YOUR_USER_NAME"</a:t>
            </a: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$ git config --global user.email "your_email@domain.com"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57" name="Object 7" descr=""/>
          <p:cNvPicPr/>
          <p:nvPr/>
        </p:nvPicPr>
        <p:blipFill>
          <a:blip r:embed="rId2"/>
          <a:stretch/>
        </p:blipFill>
        <p:spPr>
          <a:xfrm>
            <a:off x="4662720" y="2012040"/>
            <a:ext cx="148320" cy="355680"/>
          </a:xfrm>
          <a:prstGeom prst="rect">
            <a:avLst/>
          </a:prstGeom>
          <a:ln>
            <a:noFill/>
          </a:ln>
        </p:spPr>
      </p:pic>
      <p:sp>
        <p:nvSpPr>
          <p:cNvPr id="58" name="CustomShape 6"/>
          <p:cNvSpPr/>
          <p:nvPr/>
        </p:nvSpPr>
        <p:spPr>
          <a:xfrm>
            <a:off x="4380480" y="1833480"/>
            <a:ext cx="712800" cy="712800"/>
          </a:xfrm>
          <a:prstGeom prst="ellipse">
            <a:avLst/>
          </a:prstGeom>
          <a:noFill/>
          <a:ln w="25560">
            <a:solidFill>
              <a:srgbClr val="00a0b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59" name="CustomShape 7"/>
          <p:cNvSpPr/>
          <p:nvPr/>
        </p:nvSpPr>
        <p:spPr>
          <a:xfrm>
            <a:off x="5285160" y="1783080"/>
            <a:ext cx="2903040" cy="43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1885"/>
              </a:lnSpc>
              <a:spcAft>
                <a:spcPts val="601"/>
              </a:spcAft>
            </a:pPr>
            <a:r>
              <a:rPr b="0" lang="en-US" sz="1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Generating a new SSH</a:t>
            </a:r>
            <a:br/>
            <a:r>
              <a:rPr b="0" lang="en-US" sz="1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key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0" name="CustomShape 8"/>
          <p:cNvSpPr/>
          <p:nvPr/>
        </p:nvSpPr>
        <p:spPr>
          <a:xfrm>
            <a:off x="5285160" y="2318400"/>
            <a:ext cx="2903040" cy="38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1871"/>
              </a:lnSpc>
              <a:spcAft>
                <a:spcPts val="601"/>
              </a:spcAft>
            </a:pPr>
            <a:r>
              <a:rPr b="0" lang="en-US" sz="1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generate a new SSH key to use for authentication add it to the ssh-agent</a:t>
            </a: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$ ssh-keygen -t rsa -C</a:t>
            </a:r>
            <a:br/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“your_email@example.com”</a:t>
            </a: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Enter a file in which to save</a:t>
            </a:r>
            <a:br/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the key</a:t>
            </a:r>
            <a:br/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(/home/you/.ssh/id_rsa):</a:t>
            </a:r>
            <a:br/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[Press enter]</a:t>
            </a: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&gt; Enter passphrase (empty for</a:t>
            </a:r>
            <a:br/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no passphrase): [Type a</a:t>
            </a:r>
            <a:br/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passphrase]</a:t>
            </a: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&gt; Enter same passphrase</a:t>
            </a:r>
            <a:br/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again: [Type passphrase</a:t>
            </a:r>
            <a:br/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again]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61" name="CustomShape 9"/>
          <p:cNvSpPr/>
          <p:nvPr/>
        </p:nvSpPr>
        <p:spPr>
          <a:xfrm>
            <a:off x="8284680" y="1833480"/>
            <a:ext cx="712800" cy="712800"/>
          </a:xfrm>
          <a:prstGeom prst="ellipse">
            <a:avLst/>
          </a:prstGeom>
          <a:noFill/>
          <a:ln w="25560">
            <a:solidFill>
              <a:srgbClr val="00a0b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62" name="CustomShape 10"/>
          <p:cNvSpPr/>
          <p:nvPr/>
        </p:nvSpPr>
        <p:spPr>
          <a:xfrm>
            <a:off x="9189360" y="1783080"/>
            <a:ext cx="2903040" cy="19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1885"/>
              </a:lnSpc>
              <a:spcAft>
                <a:spcPts val="601"/>
              </a:spcAft>
            </a:pPr>
            <a:r>
              <a:rPr b="0" lang="en-US" sz="1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Adding it to the ssh-agent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63" name="CustomShape 11"/>
          <p:cNvSpPr/>
          <p:nvPr/>
        </p:nvSpPr>
        <p:spPr>
          <a:xfrm>
            <a:off x="9189360" y="2367360"/>
            <a:ext cx="2903040" cy="797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1871"/>
              </a:lnSpc>
              <a:spcAft>
                <a:spcPts val="601"/>
              </a:spcAft>
            </a:pPr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ssh-agent -s</a:t>
            </a: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r>
              <a:rPr b="0" lang="en-US" sz="1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&gt; Agent pid 59566</a:t>
            </a: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r>
              <a:rPr b="1" lang="en-US" sz="15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ssh-add ~/.ssh/id_rsa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64" name="CustomShape 12"/>
          <p:cNvSpPr/>
          <p:nvPr/>
        </p:nvSpPr>
        <p:spPr>
          <a:xfrm>
            <a:off x="1380960" y="2355840"/>
            <a:ext cx="2903040" cy="134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1871"/>
              </a:lnSpc>
              <a:spcAft>
                <a:spcPts val="601"/>
              </a:spcAft>
            </a:pPr>
            <a:r>
              <a:rPr b="0" lang="en-US" sz="1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Before you generate an SSH</a:t>
            </a:r>
            <a:br/>
            <a:r>
              <a:rPr b="0" lang="en-US" sz="1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key</a:t>
            </a: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endParaRPr b="0" lang="en-US" sz="1500" spc="-1" strike="noStrike">
              <a:latin typeface="Arial"/>
            </a:endParaRPr>
          </a:p>
          <a:p>
            <a:pPr>
              <a:lnSpc>
                <a:spcPts val="1871"/>
              </a:lnSpc>
              <a:spcAft>
                <a:spcPts val="601"/>
              </a:spcAft>
            </a:pPr>
            <a:endParaRPr b="0" lang="en-US" sz="1500" spc="-1" strike="noStrike">
              <a:latin typeface="Arial"/>
            </a:endParaRPr>
          </a:p>
        </p:txBody>
      </p:sp>
      <p:pic>
        <p:nvPicPr>
          <p:cNvPr id="65" name="" descr=""/>
          <p:cNvPicPr/>
          <p:nvPr/>
        </p:nvPicPr>
        <p:blipFill>
          <a:blip r:embed="rId3"/>
          <a:srcRect l="10968" t="12106" r="47023" b="71870"/>
          <a:stretch/>
        </p:blipFill>
        <p:spPr>
          <a:xfrm>
            <a:off x="731520" y="2926440"/>
            <a:ext cx="4205880" cy="1096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" descr=""/>
          <p:cNvPicPr/>
          <p:nvPr/>
        </p:nvPicPr>
        <p:blipFill>
          <a:blip r:embed="rId1"/>
          <a:srcRect l="6469" t="8292" r="39522" b="30335"/>
          <a:stretch/>
        </p:blipFill>
        <p:spPr>
          <a:xfrm>
            <a:off x="914760" y="274320"/>
            <a:ext cx="9691920" cy="6191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" descr=""/>
          <p:cNvPicPr/>
          <p:nvPr/>
        </p:nvPicPr>
        <p:blipFill>
          <a:blip r:embed="rId1"/>
          <a:srcRect l="30460" t="24281" r="15528" b="13007"/>
          <a:stretch/>
        </p:blipFill>
        <p:spPr>
          <a:xfrm>
            <a:off x="1097280" y="228960"/>
            <a:ext cx="9875160" cy="6445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CustomShape 1"/>
          <p:cNvSpPr/>
          <p:nvPr/>
        </p:nvSpPr>
        <p:spPr>
          <a:xfrm>
            <a:off x="0" y="0"/>
            <a:ext cx="74880" cy="1262160"/>
          </a:xfrm>
          <a:prstGeom prst="rect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9" name="CustomShape 2"/>
          <p:cNvSpPr/>
          <p:nvPr/>
        </p:nvSpPr>
        <p:spPr>
          <a:xfrm>
            <a:off x="476280" y="401760"/>
            <a:ext cx="1161612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3923"/>
              </a:lnSpc>
              <a:spcAft>
                <a:spcPts val="601"/>
              </a:spcAft>
            </a:pPr>
            <a:r>
              <a:rPr b="0" lang="en-US" sz="3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SSH in GitHub</a:t>
            </a:r>
            <a:endParaRPr b="0" lang="en-US" sz="3800" spc="-1" strike="noStrike">
              <a:latin typeface="Arial"/>
            </a:endParaRPr>
          </a:p>
        </p:txBody>
      </p:sp>
      <p:pic>
        <p:nvPicPr>
          <p:cNvPr id="70" name="Object 3" descr=""/>
          <p:cNvPicPr/>
          <p:nvPr/>
        </p:nvPicPr>
        <p:blipFill>
          <a:blip r:embed="rId1"/>
          <a:stretch/>
        </p:blipFill>
        <p:spPr>
          <a:xfrm>
            <a:off x="1833120" y="3169080"/>
            <a:ext cx="712800" cy="396360"/>
          </a:xfrm>
          <a:prstGeom prst="rect">
            <a:avLst/>
          </a:prstGeom>
          <a:ln>
            <a:noFill/>
          </a:ln>
        </p:spPr>
      </p:pic>
      <p:sp>
        <p:nvSpPr>
          <p:cNvPr id="71" name="CustomShape 3"/>
          <p:cNvSpPr/>
          <p:nvPr/>
        </p:nvSpPr>
        <p:spPr>
          <a:xfrm>
            <a:off x="1476000" y="2653920"/>
            <a:ext cx="1427040" cy="1427040"/>
          </a:xfrm>
          <a:prstGeom prst="ellipse">
            <a:avLst/>
          </a:prstGeom>
          <a:noFill/>
          <a:ln w="25560">
            <a:solidFill>
              <a:srgbClr val="00a0b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CustomShape 4"/>
          <p:cNvSpPr/>
          <p:nvPr/>
        </p:nvSpPr>
        <p:spPr>
          <a:xfrm>
            <a:off x="95400" y="4174560"/>
            <a:ext cx="4188600" cy="43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1885"/>
              </a:lnSpc>
              <a:spcAft>
                <a:spcPts val="601"/>
              </a:spcAft>
            </a:pPr>
            <a:r>
              <a:rPr b="0" lang="en-US" sz="1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Adding a new SSH key to your</a:t>
            </a:r>
            <a:br/>
            <a:r>
              <a:rPr b="0" lang="en-US" sz="1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GitHub account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3" name="CustomShape 5"/>
          <p:cNvSpPr/>
          <p:nvPr/>
        </p:nvSpPr>
        <p:spPr>
          <a:xfrm>
            <a:off x="95400" y="4757760"/>
            <a:ext cx="4188600" cy="40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1871"/>
              </a:lnSpc>
              <a:spcAft>
                <a:spcPts val="601"/>
              </a:spcAft>
            </a:pPr>
            <a:r>
              <a:rPr b="0" lang="en-US" sz="1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configure your GitHub account to use your</a:t>
            </a:r>
            <a:br/>
            <a:r>
              <a:rPr b="0" lang="en-US" sz="1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new or existing SSH key</a:t>
            </a:r>
            <a:endParaRPr b="0" lang="en-US" sz="1500" spc="-1" strike="noStrike">
              <a:latin typeface="Arial"/>
            </a:endParaRPr>
          </a:p>
        </p:txBody>
      </p:sp>
      <p:pic>
        <p:nvPicPr>
          <p:cNvPr id="74" name="Object 7" descr=""/>
          <p:cNvPicPr/>
          <p:nvPr/>
        </p:nvPicPr>
        <p:blipFill>
          <a:blip r:embed="rId2"/>
          <a:stretch/>
        </p:blipFill>
        <p:spPr>
          <a:xfrm>
            <a:off x="5737320" y="3011040"/>
            <a:ext cx="712800" cy="712800"/>
          </a:xfrm>
          <a:prstGeom prst="rect">
            <a:avLst/>
          </a:prstGeom>
          <a:ln>
            <a:noFill/>
          </a:ln>
        </p:spPr>
      </p:pic>
      <p:sp>
        <p:nvSpPr>
          <p:cNvPr id="75" name="CustomShape 6"/>
          <p:cNvSpPr/>
          <p:nvPr/>
        </p:nvSpPr>
        <p:spPr>
          <a:xfrm>
            <a:off x="5380200" y="2653920"/>
            <a:ext cx="1427040" cy="1427040"/>
          </a:xfrm>
          <a:prstGeom prst="ellipse">
            <a:avLst/>
          </a:prstGeom>
          <a:noFill/>
          <a:ln w="25560">
            <a:solidFill>
              <a:srgbClr val="00a0b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76" name="CustomShape 7"/>
          <p:cNvSpPr/>
          <p:nvPr/>
        </p:nvSpPr>
        <p:spPr>
          <a:xfrm>
            <a:off x="3999600" y="4174560"/>
            <a:ext cx="4188600" cy="198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1885"/>
              </a:lnSpc>
              <a:spcAft>
                <a:spcPts val="601"/>
              </a:spcAft>
            </a:pPr>
            <a:r>
              <a:rPr b="0" lang="en-US" sz="1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Testing your SSH connection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7" name="CustomShape 8"/>
          <p:cNvSpPr/>
          <p:nvPr/>
        </p:nvSpPr>
        <p:spPr>
          <a:xfrm>
            <a:off x="3999600" y="4518360"/>
            <a:ext cx="4188600" cy="169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 algn="ctr">
              <a:lnSpc>
                <a:spcPts val="1871"/>
              </a:lnSpc>
              <a:spcAft>
                <a:spcPts val="601"/>
              </a:spcAft>
            </a:pPr>
            <a:r>
              <a:rPr b="0" lang="en-US" sz="1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test the connection</a:t>
            </a:r>
            <a:endParaRPr b="0" lang="en-US" sz="1500" spc="-1" strike="noStrike">
              <a:latin typeface="Arial"/>
            </a:endParaRPr>
          </a:p>
          <a:p>
            <a:pPr algn="ctr">
              <a:lnSpc>
                <a:spcPts val="1871"/>
              </a:lnSpc>
              <a:spcAft>
                <a:spcPts val="601"/>
              </a:spcAft>
            </a:pPr>
            <a:r>
              <a:rPr b="1" lang="en-US" sz="1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ssh -T git@github.com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78" name="CustomShape 9"/>
          <p:cNvSpPr/>
          <p:nvPr/>
        </p:nvSpPr>
        <p:spPr>
          <a:xfrm>
            <a:off x="7903800" y="4518360"/>
            <a:ext cx="4188600" cy="40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9" name="" descr=""/>
          <p:cNvPicPr/>
          <p:nvPr/>
        </p:nvPicPr>
        <p:blipFill>
          <a:blip r:embed="rId3"/>
          <a:stretch/>
        </p:blipFill>
        <p:spPr>
          <a:xfrm>
            <a:off x="8138160" y="1193400"/>
            <a:ext cx="3801600" cy="4840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0" y="0"/>
            <a:ext cx="74880" cy="1262160"/>
          </a:xfrm>
          <a:prstGeom prst="rect">
            <a:avLst/>
          </a:prstGeom>
          <a:solidFill>
            <a:srgbClr val="00a0b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1" name="CustomShape 2"/>
          <p:cNvSpPr/>
          <p:nvPr/>
        </p:nvSpPr>
        <p:spPr>
          <a:xfrm>
            <a:off x="476280" y="401760"/>
            <a:ext cx="1161612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3923"/>
              </a:lnSpc>
              <a:spcAft>
                <a:spcPts val="601"/>
              </a:spcAft>
            </a:pPr>
            <a:r>
              <a:rPr b="0" lang="en-US" sz="3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What is SSh?</a:t>
            </a:r>
            <a:endParaRPr b="0" lang="en-US" sz="3800" spc="-1" strike="noStrike">
              <a:latin typeface="Arial"/>
            </a:endParaRPr>
          </a:p>
        </p:txBody>
      </p:sp>
      <p:sp>
        <p:nvSpPr>
          <p:cNvPr id="82" name="CustomShape 3"/>
          <p:cNvSpPr/>
          <p:nvPr/>
        </p:nvSpPr>
        <p:spPr>
          <a:xfrm>
            <a:off x="919080" y="1647360"/>
            <a:ext cx="4731480" cy="4731480"/>
          </a:xfrm>
          <a:prstGeom prst="ellipse">
            <a:avLst/>
          </a:prstGeom>
          <a:solidFill>
            <a:srgbClr val="f8f8f8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3" name="Object 4" descr=""/>
          <p:cNvPicPr/>
          <p:nvPr/>
        </p:nvPicPr>
        <p:blipFill>
          <a:blip r:embed="rId1"/>
          <a:srcRect l="7882" t="7882" r="7882" b="7882"/>
          <a:stretch/>
        </p:blipFill>
        <p:spPr>
          <a:xfrm>
            <a:off x="919080" y="1647360"/>
            <a:ext cx="4731480" cy="4731480"/>
          </a:xfrm>
          <a:prstGeom prst="rect">
            <a:avLst/>
          </a:prstGeom>
          <a:ln>
            <a:noFill/>
          </a:ln>
        </p:spPr>
      </p:pic>
      <p:sp>
        <p:nvSpPr>
          <p:cNvPr id="84" name="CustomShape 4"/>
          <p:cNvSpPr/>
          <p:nvPr/>
        </p:nvSpPr>
        <p:spPr>
          <a:xfrm>
            <a:off x="919080" y="1647360"/>
            <a:ext cx="4731480" cy="4731480"/>
          </a:xfrm>
          <a:prstGeom prst="ellipse">
            <a:avLst/>
          </a:prstGeom>
          <a:noFill/>
          <a:ln w="25560">
            <a:solidFill>
              <a:srgbClr val="00a0b0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85" name="CustomShape 5"/>
          <p:cNvSpPr/>
          <p:nvPr/>
        </p:nvSpPr>
        <p:spPr>
          <a:xfrm>
            <a:off x="6284880" y="3168000"/>
            <a:ext cx="5807520" cy="384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3923"/>
              </a:lnSpc>
              <a:spcAft>
                <a:spcPts val="601"/>
              </a:spcAft>
            </a:pPr>
            <a:r>
              <a:rPr b="0" lang="en-US" sz="3800" spc="-1" strike="noStrike">
                <a:solidFill>
                  <a:srgbClr val="333333"/>
                </a:solidFill>
                <a:latin typeface="Source Sans Pro SemiBold"/>
                <a:ea typeface="Source Sans Pro SemiBold"/>
              </a:rPr>
              <a:t>Secure Shell</a:t>
            </a:r>
            <a:endParaRPr b="0" lang="en-US" sz="3800" spc="-1" strike="noStrike">
              <a:latin typeface="Arial"/>
            </a:endParaRPr>
          </a:p>
        </p:txBody>
      </p:sp>
      <p:sp>
        <p:nvSpPr>
          <p:cNvPr id="86" name="CustomShape 6"/>
          <p:cNvSpPr/>
          <p:nvPr/>
        </p:nvSpPr>
        <p:spPr>
          <a:xfrm>
            <a:off x="6284880" y="3767760"/>
            <a:ext cx="5807520" cy="1015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ts val="4487"/>
              </a:lnSpc>
              <a:spcAft>
                <a:spcPts val="601"/>
              </a:spcAft>
            </a:pPr>
            <a:r>
              <a:rPr b="0" lang="en-US" sz="36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Protocol</a:t>
            </a:r>
            <a:endParaRPr b="0" lang="en-US" sz="3600" spc="-1" strike="noStrike">
              <a:latin typeface="Arial"/>
            </a:endParaRPr>
          </a:p>
          <a:p>
            <a:pPr>
              <a:lnSpc>
                <a:spcPts val="4487"/>
              </a:lnSpc>
              <a:spcAft>
                <a:spcPts val="601"/>
              </a:spcAft>
            </a:pPr>
            <a:r>
              <a:rPr b="1" lang="en-US" sz="3600" spc="-1" strike="noStrike">
                <a:solidFill>
                  <a:srgbClr val="333333"/>
                </a:solidFill>
                <a:latin typeface="Source Sans Pro"/>
                <a:ea typeface="Source Sans Pro"/>
              </a:rPr>
              <a:t>Cryptography Algorithm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</TotalTime>
  <Application>LibreOffice/6.0.7.3$Linux_X86_64 LibreOffice_project/00m0$Build-3</Application>
  <Words>136</Words>
  <Paragraphs>49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2020-09-12T18:36:14Z</dcterms:created>
  <dc:creator>PptxGenJS</dc:creator>
  <dc:description/>
  <dc:language>en-US</dc:language>
  <cp:lastModifiedBy/>
  <dcterms:modified xsi:type="dcterms:W3CDTF">2020-09-14T12:58:12Z</dcterms:modified>
  <cp:revision>19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PptxGenJS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9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9</vt:i4>
  </property>
</Properties>
</file>